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7" r:id="rId3"/>
    <p:sldId id="256" r:id="rId4"/>
    <p:sldId id="259" r:id="rId5"/>
    <p:sldId id="260" r:id="rId6"/>
    <p:sldId id="261" r:id="rId7"/>
    <p:sldId id="267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2130425"/>
            <a:ext cx="6858048" cy="1470025"/>
          </a:xfrm>
        </p:spPr>
        <p:txBody>
          <a:bodyPr/>
          <a:lstStyle>
            <a:lvl1pPr>
              <a:defRPr b="1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600" i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87169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71538" y="274638"/>
            <a:ext cx="540546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4406900"/>
            <a:ext cx="7000924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2976" y="2906713"/>
            <a:ext cx="7000924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28662" y="1600200"/>
            <a:ext cx="35671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342902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0100" y="1535113"/>
            <a:ext cx="34972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00100" y="2174875"/>
            <a:ext cx="34972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3427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427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3050"/>
            <a:ext cx="232253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45688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2976" y="1435100"/>
            <a:ext cx="232253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68580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1600200"/>
            <a:ext cx="67151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accent3">
              <a:lumMod val="60000"/>
              <a:lumOff val="4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3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4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5">
              <a:lumMod val="40000"/>
              <a:lumOff val="6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>
              <a:lumMod val="9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21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260648"/>
            <a:ext cx="51125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«…Я злодея зарубил,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 тебя освободил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теперь, душа-девица,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тебе хочу жениться!..»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91780" y="2847091"/>
            <a:ext cx="2448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Комар</a:t>
            </a:r>
            <a:endParaRPr lang="ru-RU" sz="4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4098" name="Picture 2" descr="http://booklya.com.ua/files/books/74166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40" t="46849" r="19374" b="10738"/>
          <a:stretch/>
        </p:blipFill>
        <p:spPr bwMode="auto">
          <a:xfrm>
            <a:off x="5868144" y="1484784"/>
            <a:ext cx="3033316" cy="272461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4293096"/>
            <a:ext cx="7272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Посчитайте количество согласных букв?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Посчитайте количество гласных букв?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Каких букв больше? На сколько больше?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093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59766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Какое насекомое не является героем сказки?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1760" y="1556792"/>
            <a:ext cx="417646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Муха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Тараканы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Букашки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Блошки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Стрекоза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Паук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Пчела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Бабочка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Комар</a:t>
            </a:r>
          </a:p>
        </p:txBody>
      </p:sp>
    </p:spTree>
    <p:extLst>
      <p:ext uri="{BB962C8B-B14F-4D97-AF65-F5344CB8AC3E}">
        <p14:creationId xmlns:p14="http://schemas.microsoft.com/office/powerpoint/2010/main" val="244563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484784"/>
            <a:ext cx="50405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внимание</a:t>
            </a:r>
            <a:endParaRPr lang="ru-RU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313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16632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Прочитайте отрывок из  художественного произведения, определите его название: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87724" y="1372366"/>
            <a:ext cx="5364596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3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«…Бабочка-красавица,</a:t>
            </a:r>
          </a:p>
          <a:p>
            <a:r>
              <a:rPr lang="ru-RU" sz="3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Кушайте варенье!</a:t>
            </a:r>
          </a:p>
          <a:p>
            <a:r>
              <a:rPr lang="ru-RU" sz="3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Или вам не нравится </a:t>
            </a:r>
          </a:p>
          <a:p>
            <a:r>
              <a:rPr lang="ru-RU" sz="3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Наше угощенье?..»</a:t>
            </a:r>
            <a:endParaRPr lang="ru-RU" sz="36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4149080"/>
            <a:ext cx="5472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Муха-Цокотуха</a:t>
            </a:r>
            <a:endParaRPr lang="ru-RU" sz="4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061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87624" y="332656"/>
            <a:ext cx="67687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Именины </a:t>
            </a:r>
          </a:p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Мухи-Цокотухи</a:t>
            </a:r>
            <a:endParaRPr lang="ru-RU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Рисунок 6" descr="http://shop.machaon.kiev.ua/media/eshop/image_185158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95" b="6061"/>
          <a:stretch/>
        </p:blipFill>
        <p:spPr bwMode="auto">
          <a:xfrm>
            <a:off x="2267744" y="2639167"/>
            <a:ext cx="4451767" cy="388049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280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22385"/>
            <a:ext cx="583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Кто является автором сказки «Муха-Цокотуха»?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Рисунок 2" descr="Портрет Корнея Чуковског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085" y="1315012"/>
            <a:ext cx="5634509" cy="410271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4" name="TextBox 3"/>
          <p:cNvSpPr txBox="1"/>
          <p:nvPr/>
        </p:nvSpPr>
        <p:spPr>
          <a:xfrm>
            <a:off x="1331640" y="5589240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Корней Иванович Чуковский</a:t>
            </a:r>
            <a:endParaRPr lang="ru-RU" sz="3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951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67474" y="116632"/>
            <a:ext cx="51845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Чуковский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9781" y="1224628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Сколько всего букв в этой фамилии?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02229" y="3501008"/>
            <a:ext cx="67838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Сколько разных букв в </a:t>
            </a:r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этой фамилии</a:t>
            </a:r>
            <a:r>
              <a:rPr lang="ru-RU" sz="3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3768" y="2492896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9 букв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1840" y="4701337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8 букв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069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7075" y="0"/>
            <a:ext cx="504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Блиц-опрос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769441"/>
            <a:ext cx="6696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 За столом сидят 3 букашки, 4 блошки и одна бабушка-пчела. Сколько всего насекомых?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2492896"/>
            <a:ext cx="6696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 Сколько в сумме получилось угощенья из 8 пирожных и 4 крендельков? 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0930" y="4369459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 Сколько  лапок у Мухи-Цокотухи?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67408" y="5229200"/>
            <a:ext cx="7056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 У одного жука 2 усика. Сколько усиков у трёх жуков?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026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5425" y="332656"/>
            <a:ext cx="58326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Физминутка</a:t>
            </a:r>
            <a:endParaRPr lang="ru-RU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6061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76672"/>
            <a:ext cx="52565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«Вдруг какой-то старичок</a:t>
            </a:r>
          </a:p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Паучок</a:t>
            </a:r>
          </a:p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Нашу Муху в уголок</a:t>
            </a:r>
          </a:p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Поволок –</a:t>
            </a:r>
          </a:p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Хочет бедную убить,</a:t>
            </a:r>
          </a:p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Цокотуху погубить!»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61356" y="5301208"/>
            <a:ext cx="62646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Определите путь движения Паука с Мухой-Цокотухой к паутине. 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исунок 4" descr="C:\Users\777\Desktop\Урок математики\путь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" t="4804"/>
          <a:stretch/>
        </p:blipFill>
        <p:spPr bwMode="auto">
          <a:xfrm>
            <a:off x="1404510" y="3154328"/>
            <a:ext cx="5978388" cy="214688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32656"/>
            <a:ext cx="3265438" cy="2432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066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0781" y="37073"/>
            <a:ext cx="6810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Является ли паук насекомым?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052736"/>
            <a:ext cx="66967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 найдёте в информационной справке?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 descr="http://900igr.net/datai/nasekomye-i-ptitsy/Babochka-i-pauk.files/0008-007-Pauk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6912"/>
            <a:ext cx="350038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66150" y="2142726"/>
            <a:ext cx="29523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Пауки – очень древние животные. Они относятся не к насекомым, а к паукообразным. У пауков восемь ног, а у насекомых – шесть. </a:t>
            </a:r>
          </a:p>
        </p:txBody>
      </p:sp>
    </p:spTree>
    <p:extLst>
      <p:ext uri="{BB962C8B-B14F-4D97-AF65-F5344CB8AC3E}">
        <p14:creationId xmlns:p14="http://schemas.microsoft.com/office/powerpoint/2010/main" val="63759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to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Styl 1">
      <a:majorFont>
        <a:latin typeface="Elephant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Leto</Template>
  <TotalTime>490</TotalTime>
  <Words>231</Words>
  <Application>Microsoft Office PowerPoint</Application>
  <PresentationFormat>Экран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Leto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777</dc:creator>
  <cp:lastModifiedBy>777</cp:lastModifiedBy>
  <cp:revision>16</cp:revision>
  <dcterms:created xsi:type="dcterms:W3CDTF">2014-03-01T09:55:18Z</dcterms:created>
  <dcterms:modified xsi:type="dcterms:W3CDTF">2014-03-02T10:36:01Z</dcterms:modified>
</cp:coreProperties>
</file>